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57" r:id="rId5"/>
    <p:sldId id="259" r:id="rId6"/>
    <p:sldId id="260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924" y="-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4305223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377236561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637DE8-307A-4031-886C-9B2C1574E48F}" type="datetimeFigureOut">
              <a:rPr lang="en-US" smtClean="0"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33BFFA-501C-4F5A-8251-298B88C74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334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03674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79643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89414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89227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7793597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093198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811456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75034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38" y="-14288"/>
            <a:ext cx="9280526" cy="6988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5654906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767313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0" y="5762625"/>
            <a:ext cx="92805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325" y="5948363"/>
            <a:ext cx="125571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mailto:dfritz@pta.org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Committee Chairs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Transitioning Leadership</a:t>
            </a:r>
            <a:endParaRPr lang="en-US" dirty="0"/>
          </a:p>
        </p:txBody>
      </p:sp>
      <p:pic>
        <p:nvPicPr>
          <p:cNvPr id="1027" name="Picture 3" descr="C:\Users\dfritz\AppData\Local\Microsoft\Windows\Temporary Internet Files\Content.IE5\4M623ZIG\MP90034189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600200"/>
            <a:ext cx="23622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771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of 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</a:t>
            </a:r>
          </a:p>
          <a:p>
            <a:r>
              <a:rPr lang="en-US" dirty="0" smtClean="0"/>
              <a:t>Procedures, process</a:t>
            </a:r>
          </a:p>
          <a:p>
            <a:r>
              <a:rPr lang="en-US" dirty="0" smtClean="0"/>
              <a:t>Tracking</a:t>
            </a:r>
          </a:p>
          <a:p>
            <a:r>
              <a:rPr lang="en-US" dirty="0" smtClean="0"/>
              <a:t>Timeline</a:t>
            </a:r>
          </a:p>
          <a:p>
            <a:r>
              <a:rPr lang="en-US" dirty="0" smtClean="0"/>
              <a:t>Outcomes</a:t>
            </a:r>
            <a:endParaRPr lang="en-US" dirty="0"/>
          </a:p>
        </p:txBody>
      </p:sp>
      <p:pic>
        <p:nvPicPr>
          <p:cNvPr id="3076" name="Picture 4" descr="C:\Users\dfritz\AppData\Local\Microsoft\Windows\Temporary Internet Files\Content.IE5\F8GDOTZC\MP90030576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676400"/>
            <a:ext cx="33528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17889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upon successes, challenges</a:t>
            </a:r>
          </a:p>
          <a:p>
            <a:r>
              <a:rPr lang="en-US" dirty="0" smtClean="0"/>
              <a:t>New ideas generated from experience</a:t>
            </a:r>
          </a:p>
          <a:p>
            <a:r>
              <a:rPr lang="en-US" dirty="0" smtClean="0"/>
              <a:t>Regulations, procedures that need changing</a:t>
            </a:r>
          </a:p>
          <a:p>
            <a:r>
              <a:rPr lang="en-US" dirty="0" smtClean="0"/>
              <a:t>Alerts, warnings that may arise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318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 smtClean="0"/>
              <a:t>        Self Evaluation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3657600"/>
            <a:ext cx="9137073" cy="2057400"/>
          </a:xfrm>
          <a:prstGeom prst="rect">
            <a:avLst/>
          </a:prstGeom>
        </p:spPr>
        <p:txBody>
          <a:bodyPr/>
          <a:lstStyle/>
          <a:p>
            <a:pPr marL="914400" lvl="2" indent="0">
              <a:buNone/>
            </a:pPr>
            <a:r>
              <a:rPr lang="en-US" sz="3200" dirty="0" smtClean="0"/>
              <a:t>Committee needs to assess its value to the association </a:t>
            </a:r>
            <a:endParaRPr lang="en-US" sz="3200" dirty="0"/>
          </a:p>
        </p:txBody>
      </p:sp>
      <p:pic>
        <p:nvPicPr>
          <p:cNvPr id="2050" name="Picture 2" descr="C:\Users\dfritz\AppData\Local\Microsoft\Windows\Temporary Internet Files\Content.IE5\DMOMJK7K\MP90030577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762000"/>
            <a:ext cx="3657600" cy="1438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79823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has the committee been most effective?  What was the committee’s greatest contributions?</a:t>
            </a:r>
          </a:p>
          <a:p>
            <a:r>
              <a:rPr lang="en-US" dirty="0"/>
              <a:t>Where is the committee least effective?</a:t>
            </a:r>
          </a:p>
          <a:p>
            <a:r>
              <a:rPr lang="en-US" dirty="0"/>
              <a:t>What are the strengths?</a:t>
            </a:r>
          </a:p>
          <a:p>
            <a:r>
              <a:rPr lang="en-US" dirty="0"/>
              <a:t>What challenges?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28665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additional information and training would help committee members be more effective and informed?</a:t>
            </a:r>
          </a:p>
          <a:p>
            <a:r>
              <a:rPr lang="en-US" dirty="0"/>
              <a:t>Is </a:t>
            </a:r>
            <a:r>
              <a:rPr lang="en-US" dirty="0" smtClean="0"/>
              <a:t>this </a:t>
            </a:r>
            <a:r>
              <a:rPr lang="en-US" dirty="0"/>
              <a:t>committee needed for future work</a:t>
            </a:r>
            <a:r>
              <a:rPr lang="en-US" dirty="0" smtClean="0"/>
              <a:t>, boards?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6184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you:</a:t>
            </a:r>
          </a:p>
          <a:p>
            <a:pPr lvl="1"/>
            <a:r>
              <a:rPr lang="en-US" dirty="0" smtClean="0"/>
              <a:t>Checked all information that needs to go forward</a:t>
            </a:r>
          </a:p>
          <a:p>
            <a:pPr lvl="1"/>
            <a:r>
              <a:rPr lang="en-US" dirty="0" smtClean="0"/>
              <a:t>Communicated what is important </a:t>
            </a:r>
          </a:p>
          <a:p>
            <a:pPr lvl="1"/>
            <a:r>
              <a:rPr lang="en-US" dirty="0" smtClean="0"/>
              <a:t>Assured a legacy of leadership</a:t>
            </a:r>
          </a:p>
          <a:p>
            <a:pPr lvl="1"/>
            <a:r>
              <a:rPr lang="en-US" dirty="0" smtClean="0"/>
              <a:t>Measured your investment</a:t>
            </a:r>
          </a:p>
          <a:p>
            <a:pPr lvl="1"/>
            <a:r>
              <a:rPr lang="en-US" dirty="0" smtClean="0"/>
              <a:t>Decided to continue serving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5123" name="Picture 3" descr="C:\Users\dfritz\AppData\Local\Microsoft\Windows\Temporary Internet Files\Content.IE5\DMOMJK7K\MP90033726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962400"/>
            <a:ext cx="2362200" cy="1695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4085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br>
              <a:rPr lang="en-US" dirty="0" smtClean="0"/>
            </a:br>
            <a:r>
              <a:rPr lang="en-US" sz="2800" dirty="0" smtClean="0"/>
              <a:t>We Celebrate You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algn="ctr">
              <a:buNone/>
            </a:pPr>
            <a:r>
              <a:rPr lang="en-US" sz="3200" dirty="0" smtClean="0"/>
              <a:t>Investment </a:t>
            </a:r>
          </a:p>
          <a:p>
            <a:pPr marL="457200" lvl="1" indent="0" algn="ctr">
              <a:buNone/>
            </a:pPr>
            <a:r>
              <a:rPr lang="en-US" sz="3200" dirty="0" smtClean="0"/>
              <a:t>  Commitment</a:t>
            </a:r>
          </a:p>
          <a:p>
            <a:pPr marL="457200" lvl="1" indent="0" algn="ctr">
              <a:buNone/>
            </a:pPr>
            <a:r>
              <a:rPr lang="en-US" sz="3200" dirty="0" smtClean="0"/>
              <a:t>Service</a:t>
            </a:r>
          </a:p>
          <a:p>
            <a:pPr marL="457200" lvl="1" indent="0" algn="ctr">
              <a:buNone/>
            </a:pPr>
            <a:r>
              <a:rPr lang="en-US" sz="3200" dirty="0" smtClean="0"/>
              <a:t>Dedication</a:t>
            </a:r>
          </a:p>
          <a:p>
            <a:pPr marL="457200" lvl="1" indent="0" algn="ctr">
              <a:buNone/>
            </a:pPr>
            <a:r>
              <a:rPr lang="en-US" sz="3200" dirty="0" smtClean="0"/>
              <a:t>____________________</a:t>
            </a:r>
            <a:endParaRPr lang="en-US" sz="3200" dirty="0"/>
          </a:p>
          <a:p>
            <a:pPr marL="457200" lvl="1" indent="0" algn="ctr">
              <a:buNone/>
            </a:pPr>
            <a:r>
              <a:rPr lang="en-US" sz="2400" dirty="0" smtClean="0"/>
              <a:t>Deb Fritz, NSR</a:t>
            </a:r>
          </a:p>
          <a:p>
            <a:pPr marL="457200" lvl="1" indent="0" algn="ctr">
              <a:buNone/>
            </a:pPr>
            <a:r>
              <a:rPr lang="en-US" sz="2400" dirty="0" smtClean="0"/>
              <a:t>National PTA</a:t>
            </a:r>
          </a:p>
          <a:p>
            <a:pPr marL="457200" lvl="1" indent="0" algn="ctr">
              <a:buNone/>
            </a:pPr>
            <a:r>
              <a:rPr lang="en-US" sz="2400" dirty="0" smtClean="0">
                <a:hlinkClick r:id="rId2"/>
              </a:rPr>
              <a:t>dfritz@pta.org</a:t>
            </a:r>
            <a:r>
              <a:rPr lang="en-US" sz="2400" dirty="0" smtClean="0"/>
              <a:t> – 571-329-9345</a:t>
            </a:r>
          </a:p>
          <a:p>
            <a:pPr marL="457200" lvl="1" indent="0" algn="ctr">
              <a:buNone/>
            </a:pPr>
            <a:endParaRPr lang="en-US" sz="3200" dirty="0" smtClean="0"/>
          </a:p>
          <a:p>
            <a:pPr lvl="1"/>
            <a:endParaRPr lang="en-US" sz="3200" dirty="0"/>
          </a:p>
        </p:txBody>
      </p:sp>
      <p:pic>
        <p:nvPicPr>
          <p:cNvPr id="6147" name="Picture 3" descr="C:\Users\dfritz\AppData\Local\Microsoft\Windows\Temporary Internet Files\Content.IE5\F8GDOTZC\MP90038477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676400"/>
            <a:ext cx="2280116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17663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TA 2012 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PTA 2012 Theme1</Template>
  <TotalTime>32</TotalTime>
  <Words>153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PTA 2012 Theme1</vt:lpstr>
      <vt:lpstr>Committee Chairs </vt:lpstr>
      <vt:lpstr>Plan of Work</vt:lpstr>
      <vt:lpstr>Recommendations</vt:lpstr>
      <vt:lpstr>        Self Evaluation </vt:lpstr>
      <vt:lpstr>Committee</vt:lpstr>
      <vt:lpstr>Committee, continued</vt:lpstr>
      <vt:lpstr>Transition</vt:lpstr>
      <vt:lpstr>Thank you We Celebrate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Committee Chairs</dc:title>
  <dc:creator>Deb Fritz</dc:creator>
  <cp:lastModifiedBy>LWelch</cp:lastModifiedBy>
  <cp:revision>8</cp:revision>
  <dcterms:created xsi:type="dcterms:W3CDTF">2013-02-21T15:14:32Z</dcterms:created>
  <dcterms:modified xsi:type="dcterms:W3CDTF">2013-05-16T18:40:14Z</dcterms:modified>
</cp:coreProperties>
</file>